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  <p:embeddedFont>
      <p:font typeface="Maven Pr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3" Type="http://schemas.openxmlformats.org/officeDocument/2006/relationships/font" Target="fonts/MavenPro-regular.fntdata"/><Relationship Id="rId12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regular.fntdata"/><Relationship Id="rId14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3fe3fb0ece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3fe3fb0ece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3fe3fb0ece_0_8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3fe3fb0ece_0_8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echoworks.i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Metaverse Statistics</a:t>
            </a:r>
            <a:endParaRPr/>
          </a:p>
        </p:txBody>
      </p:sp>
      <p:sp>
        <p:nvSpPr>
          <p:cNvPr id="278" name="Google Shape;278;p13"/>
          <p:cNvSpPr txBox="1"/>
          <p:nvPr/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echoworks.io</a:t>
            </a:r>
            <a:endParaRPr sz="160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overview of the Metaverse </a:t>
            </a:r>
            <a:r>
              <a:rPr lang="en"/>
              <a:t>market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9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current size of the Metaverse market is valued at over </a:t>
            </a:r>
            <a:r>
              <a:rPr b="1" lang="en" sz="1200"/>
              <a:t>$47 billion</a:t>
            </a:r>
            <a:br>
              <a:rPr b="1"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It is </a:t>
            </a:r>
            <a:r>
              <a:rPr lang="en" sz="1200"/>
              <a:t>projected</a:t>
            </a:r>
            <a:r>
              <a:rPr lang="en" sz="1200"/>
              <a:t> that the Metaverse market will reach </a:t>
            </a:r>
            <a:r>
              <a:rPr b="1" lang="en" sz="1200"/>
              <a:t>$800 billion</a:t>
            </a:r>
            <a:r>
              <a:rPr lang="en" sz="1200"/>
              <a:t> by 2024</a:t>
            </a:r>
            <a:br>
              <a:rPr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JP Morgan estimated that it will become a </a:t>
            </a:r>
            <a:r>
              <a:rPr b="1" lang="en" sz="1200"/>
              <a:t>trillion</a:t>
            </a:r>
            <a:r>
              <a:rPr b="1" lang="en" sz="1200"/>
              <a:t> dollar</a:t>
            </a:r>
            <a:r>
              <a:rPr lang="en" sz="1200"/>
              <a:t> market within the next 10 years</a:t>
            </a:r>
            <a:br>
              <a:rPr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word “Metaverse” </a:t>
            </a:r>
            <a:r>
              <a:rPr lang="en" sz="1200"/>
              <a:t>received</a:t>
            </a:r>
            <a:r>
              <a:rPr lang="en" sz="1200"/>
              <a:t> over </a:t>
            </a:r>
            <a:r>
              <a:rPr b="1" lang="en" sz="1200"/>
              <a:t>84,000</a:t>
            </a:r>
            <a:r>
              <a:rPr lang="en" sz="1200"/>
              <a:t> mentions on social media in 2021</a:t>
            </a:r>
            <a:endParaRPr sz="1200"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1850" y="152400"/>
            <a:ext cx="369750" cy="3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4"/>
          <p:cNvSpPr txBox="1"/>
          <p:nvPr/>
        </p:nvSpPr>
        <p:spPr>
          <a:xfrm>
            <a:off x="8043900" y="4773900"/>
            <a:ext cx="1050900" cy="3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666666"/>
                </a:solidFill>
                <a:latin typeface="Nunito"/>
                <a:ea typeface="Nunito"/>
                <a:cs typeface="Nunito"/>
                <a:sym typeface="Nunito"/>
              </a:rPr>
              <a:t>echoworks.io</a:t>
            </a:r>
            <a:endParaRPr sz="1200">
              <a:solidFill>
                <a:srgbClr val="66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Metaverse investments</a:t>
            </a:r>
            <a:endParaRPr/>
          </a:p>
        </p:txBody>
      </p:sp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Meta (formally Facebook) has already </a:t>
            </a:r>
            <a:r>
              <a:rPr lang="en" sz="1200"/>
              <a:t>invested</a:t>
            </a:r>
            <a:r>
              <a:rPr lang="en" sz="1200"/>
              <a:t> over $10 billion in metaverse related projects</a:t>
            </a:r>
            <a:br>
              <a:rPr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Sales of virtual property and land has boomed with $105 million being invested in digital property platforms</a:t>
            </a:r>
            <a:br>
              <a:rPr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Google has invested $40 million in a private equity fund for all metaverse projects</a:t>
            </a:r>
            <a:br>
              <a:rPr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Epic Games (the </a:t>
            </a:r>
            <a:r>
              <a:rPr lang="en" sz="1200"/>
              <a:t>platform</a:t>
            </a:r>
            <a:r>
              <a:rPr lang="en" sz="1200"/>
              <a:t> that brought us Fortnite) completed a $1 billion funding round to invest in the Metaverse</a:t>
            </a:r>
            <a:endParaRPr sz="1200"/>
          </a:p>
        </p:txBody>
      </p:sp>
      <p:pic>
        <p:nvPicPr>
          <p:cNvPr id="293" name="Google Shape;29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1850" y="152400"/>
            <a:ext cx="369750" cy="3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5"/>
          <p:cNvSpPr txBox="1"/>
          <p:nvPr/>
        </p:nvSpPr>
        <p:spPr>
          <a:xfrm>
            <a:off x="8043900" y="4773900"/>
            <a:ext cx="1050900" cy="3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666666"/>
                </a:solidFill>
                <a:latin typeface="Nunito"/>
                <a:ea typeface="Nunito"/>
                <a:cs typeface="Nunito"/>
                <a:sym typeface="Nunito"/>
              </a:rPr>
              <a:t>echoworks.io</a:t>
            </a:r>
            <a:endParaRPr sz="1200">
              <a:solidFill>
                <a:srgbClr val="66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