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Nunito"/>
      <p:regular r:id="rId10"/>
      <p:bold r:id="rId11"/>
      <p:italic r:id="rId12"/>
      <p:boldItalic r:id="rId13"/>
    </p:embeddedFont>
    <p:embeddedFont>
      <p:font typeface="Maven Pro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bold.fntdata"/><Relationship Id="rId10" Type="http://schemas.openxmlformats.org/officeDocument/2006/relationships/font" Target="fonts/Nunito-regular.fntdata"/><Relationship Id="rId13" Type="http://schemas.openxmlformats.org/officeDocument/2006/relationships/font" Target="fonts/Nunito-boldItalic.fntdata"/><Relationship Id="rId12" Type="http://schemas.openxmlformats.org/officeDocument/2006/relationships/font" Target="fonts/Nuni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avenPro-bold.fntdata"/><Relationship Id="rId14" Type="http://schemas.openxmlformats.org/officeDocument/2006/relationships/font" Target="fonts/MavenPr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3fe3fb0ece_0_2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13fe3fb0ece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13fe3fb0ece_0_8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13fe3fb0ece_0_8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1402010a84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1402010a84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echoworks.io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use the Metaverse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hlinkClick r:id="rId3"/>
              </a:rPr>
              <a:t>echoworks.io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challenge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303800" y="1990050"/>
            <a:ext cx="7030500" cy="29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The biggest challenge </a:t>
            </a:r>
            <a:r>
              <a:rPr lang="en" sz="1200"/>
              <a:t>businesses</a:t>
            </a:r>
            <a:r>
              <a:rPr lang="en" sz="1200"/>
              <a:t> face today is unlearning what was successful in the past and learning how to prosper in the network era.</a:t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What worked for businesses 5 - 10 years ago is now outdated. A new generation of consumers is dictating how we all use the internet.</a:t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00"/>
              <a:t>Business need to move with the times or face being left in the past.</a:t>
            </a:r>
            <a:endParaRPr sz="1200"/>
          </a:p>
        </p:txBody>
      </p:sp>
      <p:pic>
        <p:nvPicPr>
          <p:cNvPr id="285" name="Google Shape;28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21850" y="152400"/>
            <a:ext cx="369750" cy="369750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p14"/>
          <p:cNvSpPr txBox="1"/>
          <p:nvPr/>
        </p:nvSpPr>
        <p:spPr>
          <a:xfrm>
            <a:off x="8043900" y="4773900"/>
            <a:ext cx="1050900" cy="3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rgbClr val="666666"/>
                </a:solidFill>
                <a:latin typeface="Nunito"/>
                <a:ea typeface="Nunito"/>
                <a:cs typeface="Nunito"/>
                <a:sym typeface="Nunito"/>
              </a:rPr>
              <a:t>echoworks.io</a:t>
            </a:r>
            <a:endParaRPr sz="1200">
              <a:solidFill>
                <a:srgbClr val="66666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/>
              <a:t>solution</a:t>
            </a:r>
            <a:endParaRPr/>
          </a:p>
        </p:txBody>
      </p:sp>
      <p:sp>
        <p:nvSpPr>
          <p:cNvPr id="292" name="Google Shape;292;p15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Creating a Metaverse, or Realtime 3D </a:t>
            </a:r>
            <a:r>
              <a:rPr lang="en" sz="1200"/>
              <a:t>experience, is not as hard or as expensive as some would like you to think.</a:t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This technology is currently being used by large brands like Gucci and Nike, however, it doesn't have to be exclusively for huge global brands that have eye water marketing budgets.</a:t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You can create an extremely immersive and engaging experiences for a wide range of budgets.</a:t>
            </a:r>
            <a:endParaRPr sz="1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200"/>
          </a:p>
        </p:txBody>
      </p:sp>
      <p:pic>
        <p:nvPicPr>
          <p:cNvPr id="293" name="Google Shape;29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21850" y="152400"/>
            <a:ext cx="369750" cy="369750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15"/>
          <p:cNvSpPr txBox="1"/>
          <p:nvPr/>
        </p:nvSpPr>
        <p:spPr>
          <a:xfrm>
            <a:off x="8043900" y="4773900"/>
            <a:ext cx="1050900" cy="3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rgbClr val="666666"/>
                </a:solidFill>
                <a:latin typeface="Nunito"/>
                <a:ea typeface="Nunito"/>
                <a:cs typeface="Nunito"/>
                <a:sym typeface="Nunito"/>
              </a:rPr>
              <a:t>echoworks.io</a:t>
            </a:r>
            <a:endParaRPr sz="1200">
              <a:solidFill>
                <a:srgbClr val="66666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lang="en"/>
              <a:t>benefits</a:t>
            </a:r>
            <a:endParaRPr/>
          </a:p>
        </p:txBody>
      </p:sp>
      <p:sp>
        <p:nvSpPr>
          <p:cNvPr id="300" name="Google Shape;300;p16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3D websites and experience boosts engagement rate by over 40%</a:t>
            </a:r>
            <a:br>
              <a:rPr lang="en" sz="1200"/>
            </a:b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Gamification of these environments increase customer </a:t>
            </a:r>
            <a:r>
              <a:rPr lang="en" sz="1200"/>
              <a:t>engagement</a:t>
            </a:r>
            <a:r>
              <a:rPr lang="en" sz="1200"/>
              <a:t> </a:t>
            </a:r>
            <a:br>
              <a:rPr lang="en" sz="1200"/>
            </a:b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Companies</a:t>
            </a:r>
            <a:r>
              <a:rPr lang="en" sz="1200"/>
              <a:t> using a Metaverse or Realtime 3D </a:t>
            </a:r>
            <a:r>
              <a:rPr lang="en" sz="1200"/>
              <a:t>experience</a:t>
            </a:r>
            <a:r>
              <a:rPr lang="en" sz="1200"/>
              <a:t> saw on average 15% increase in buy clicks</a:t>
            </a:r>
            <a:endParaRPr sz="1200"/>
          </a:p>
        </p:txBody>
      </p:sp>
      <p:pic>
        <p:nvPicPr>
          <p:cNvPr id="301" name="Google Shape;30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21850" y="152400"/>
            <a:ext cx="369750" cy="369750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p16"/>
          <p:cNvSpPr txBox="1"/>
          <p:nvPr/>
        </p:nvSpPr>
        <p:spPr>
          <a:xfrm>
            <a:off x="8043900" y="4773900"/>
            <a:ext cx="1050900" cy="3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rgbClr val="666666"/>
                </a:solidFill>
                <a:latin typeface="Nunito"/>
                <a:ea typeface="Nunito"/>
                <a:cs typeface="Nunito"/>
                <a:sym typeface="Nunito"/>
              </a:rPr>
              <a:t>echoworks.io</a:t>
            </a:r>
            <a:endParaRPr sz="1200">
              <a:solidFill>
                <a:srgbClr val="66666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